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5" r:id="rId2"/>
    <p:sldId id="284" r:id="rId3"/>
    <p:sldId id="257" r:id="rId4"/>
    <p:sldId id="258" r:id="rId5"/>
    <p:sldId id="273" r:id="rId6"/>
    <p:sldId id="259" r:id="rId7"/>
    <p:sldId id="274" r:id="rId8"/>
    <p:sldId id="260" r:id="rId9"/>
    <p:sldId id="261" r:id="rId10"/>
    <p:sldId id="275" r:id="rId11"/>
    <p:sldId id="262" r:id="rId12"/>
    <p:sldId id="276" r:id="rId13"/>
    <p:sldId id="263" r:id="rId14"/>
    <p:sldId id="265" r:id="rId15"/>
    <p:sldId id="277" r:id="rId16"/>
    <p:sldId id="264" r:id="rId17"/>
    <p:sldId id="278" r:id="rId18"/>
    <p:sldId id="266" r:id="rId19"/>
    <p:sldId id="267" r:id="rId20"/>
    <p:sldId id="279" r:id="rId21"/>
    <p:sldId id="268" r:id="rId22"/>
    <p:sldId id="280" r:id="rId23"/>
    <p:sldId id="269" r:id="rId24"/>
    <p:sldId id="270" r:id="rId25"/>
    <p:sldId id="281" r:id="rId26"/>
    <p:sldId id="271" r:id="rId27"/>
    <p:sldId id="282" r:id="rId28"/>
    <p:sldId id="27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6AD5-A9C5-2B4E-A3A0-947768DD5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98EF94-E804-4042-8345-7FFBC96FD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922" y="609600"/>
            <a:ext cx="11127077" cy="5181600"/>
          </a:xfrm>
        </p:spPr>
      </p:pic>
    </p:spTree>
    <p:extLst>
      <p:ext uri="{BB962C8B-B14F-4D97-AF65-F5344CB8AC3E}">
        <p14:creationId xmlns:p14="http://schemas.microsoft.com/office/powerpoint/2010/main" val="142869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24A2-9291-D744-8E3E-EFF56454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617188-43B2-6A4D-80A0-C40E06259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970" y="609600"/>
            <a:ext cx="10340578" cy="5638800"/>
          </a:xfrm>
        </p:spPr>
      </p:pic>
    </p:spTree>
    <p:extLst>
      <p:ext uri="{BB962C8B-B14F-4D97-AF65-F5344CB8AC3E}">
        <p14:creationId xmlns:p14="http://schemas.microsoft.com/office/powerpoint/2010/main" val="141357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025F-391E-A44D-B1F8-A66F9830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E53CD4-B479-044B-A465-982F88884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953" y="482203"/>
            <a:ext cx="10804921" cy="5766197"/>
          </a:xfrm>
        </p:spPr>
      </p:pic>
    </p:spTree>
    <p:extLst>
      <p:ext uri="{BB962C8B-B14F-4D97-AF65-F5344CB8AC3E}">
        <p14:creationId xmlns:p14="http://schemas.microsoft.com/office/powerpoint/2010/main" val="366204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F715-BF31-F94A-8082-74D8153D9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93437A-DCDD-2846-8695-D54920252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4" y="375046"/>
            <a:ext cx="10715625" cy="5873353"/>
          </a:xfrm>
        </p:spPr>
      </p:pic>
    </p:spTree>
    <p:extLst>
      <p:ext uri="{BB962C8B-B14F-4D97-AF65-F5344CB8AC3E}">
        <p14:creationId xmlns:p14="http://schemas.microsoft.com/office/powerpoint/2010/main" val="345905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E6A5-54FD-DB41-A6D5-714BEEF1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5484D9-78E3-0242-AEC4-4D82FE99D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797" y="609600"/>
            <a:ext cx="10506101" cy="5663803"/>
          </a:xfrm>
        </p:spPr>
      </p:pic>
    </p:spTree>
    <p:extLst>
      <p:ext uri="{BB962C8B-B14F-4D97-AF65-F5344CB8AC3E}">
        <p14:creationId xmlns:p14="http://schemas.microsoft.com/office/powerpoint/2010/main" val="180499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C1C5-696C-F640-8FDE-435A3C260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705D54-6E57-B643-87DB-2E05B9E60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" y="609600"/>
            <a:ext cx="11126391" cy="5283994"/>
          </a:xfrm>
        </p:spPr>
      </p:pic>
    </p:spTree>
    <p:extLst>
      <p:ext uri="{BB962C8B-B14F-4D97-AF65-F5344CB8AC3E}">
        <p14:creationId xmlns:p14="http://schemas.microsoft.com/office/powerpoint/2010/main" val="26127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BCA6-A6FF-1C46-98F1-F080E283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712174-B542-EF4A-81CE-83D6F8482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109" y="609600"/>
            <a:ext cx="10394157" cy="5638799"/>
          </a:xfrm>
        </p:spPr>
      </p:pic>
    </p:spTree>
    <p:extLst>
      <p:ext uri="{BB962C8B-B14F-4D97-AF65-F5344CB8AC3E}">
        <p14:creationId xmlns:p14="http://schemas.microsoft.com/office/powerpoint/2010/main" val="11702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37FA-84CD-7848-8F2D-6E055567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C356DF-7AAF-1F44-8B3C-C5080948A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672" y="609600"/>
            <a:ext cx="10243739" cy="5638800"/>
          </a:xfrm>
        </p:spPr>
      </p:pic>
    </p:spTree>
    <p:extLst>
      <p:ext uri="{BB962C8B-B14F-4D97-AF65-F5344CB8AC3E}">
        <p14:creationId xmlns:p14="http://schemas.microsoft.com/office/powerpoint/2010/main" val="1339200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329A-9A4E-EC47-B028-75AA1121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E31C83-F64F-1140-A810-71984D985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09600"/>
            <a:ext cx="10217150" cy="5638800"/>
          </a:xfrm>
        </p:spPr>
      </p:pic>
    </p:spTree>
    <p:extLst>
      <p:ext uri="{BB962C8B-B14F-4D97-AF65-F5344CB8AC3E}">
        <p14:creationId xmlns:p14="http://schemas.microsoft.com/office/powerpoint/2010/main" val="152398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9D50-D4B2-6945-BC9E-6237FF11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0DCF41E-702E-294F-84B1-0332E328D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094" y="609600"/>
            <a:ext cx="10608469" cy="5909072"/>
          </a:xfrm>
        </p:spPr>
      </p:pic>
    </p:spTree>
    <p:extLst>
      <p:ext uri="{BB962C8B-B14F-4D97-AF65-F5344CB8AC3E}">
        <p14:creationId xmlns:p14="http://schemas.microsoft.com/office/powerpoint/2010/main" val="574117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D56C4-E366-854F-84AD-F727558B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B5CC66-99A2-0C46-924E-645D8FA5B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798" y="609599"/>
            <a:ext cx="10386614" cy="5766197"/>
          </a:xfrm>
        </p:spPr>
      </p:pic>
    </p:spTree>
    <p:extLst>
      <p:ext uri="{BB962C8B-B14F-4D97-AF65-F5344CB8AC3E}">
        <p14:creationId xmlns:p14="http://schemas.microsoft.com/office/powerpoint/2010/main" val="331989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30BD-C61A-2444-9CC0-ACBC045E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7EA589-B26C-6647-AE80-63FDBA0AB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318" y="609600"/>
            <a:ext cx="10644187" cy="5447110"/>
          </a:xfrm>
        </p:spPr>
      </p:pic>
    </p:spTree>
    <p:extLst>
      <p:ext uri="{BB962C8B-B14F-4D97-AF65-F5344CB8AC3E}">
        <p14:creationId xmlns:p14="http://schemas.microsoft.com/office/powerpoint/2010/main" val="1194405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2403-6C02-9848-BDF9-484A3F23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B3F6FD6-BBA4-1D4C-928D-63326AB86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828" y="609600"/>
            <a:ext cx="10626327" cy="5638800"/>
          </a:xfrm>
        </p:spPr>
      </p:pic>
    </p:spTree>
    <p:extLst>
      <p:ext uri="{BB962C8B-B14F-4D97-AF65-F5344CB8AC3E}">
        <p14:creationId xmlns:p14="http://schemas.microsoft.com/office/powerpoint/2010/main" val="1967182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00DD-7783-6142-8CBA-E999B1FD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E8A3CD-CE2E-6E43-83A9-E5B10522F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609600"/>
            <a:ext cx="10690223" cy="5638800"/>
          </a:xfrm>
        </p:spPr>
      </p:pic>
    </p:spTree>
    <p:extLst>
      <p:ext uri="{BB962C8B-B14F-4D97-AF65-F5344CB8AC3E}">
        <p14:creationId xmlns:p14="http://schemas.microsoft.com/office/powerpoint/2010/main" val="3504510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2D15B-F642-E74D-9C9A-85A434B1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35DF8C-8511-A642-8FB8-ACAEA3CFA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547" y="482203"/>
            <a:ext cx="10251281" cy="5766197"/>
          </a:xfrm>
        </p:spPr>
      </p:pic>
    </p:spTree>
    <p:extLst>
      <p:ext uri="{BB962C8B-B14F-4D97-AF65-F5344CB8AC3E}">
        <p14:creationId xmlns:p14="http://schemas.microsoft.com/office/powerpoint/2010/main" val="668773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D9EB6-8E62-DA4D-A671-BB0D9C479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2C9904-8DF8-3349-A30D-93E496996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813" y="609600"/>
            <a:ext cx="10519171" cy="5638800"/>
          </a:xfrm>
        </p:spPr>
      </p:pic>
    </p:spTree>
    <p:extLst>
      <p:ext uri="{BB962C8B-B14F-4D97-AF65-F5344CB8AC3E}">
        <p14:creationId xmlns:p14="http://schemas.microsoft.com/office/powerpoint/2010/main" val="1746176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2D75-4BCB-8947-8781-DE374C28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FD7E19-21DE-1C4A-9474-DCB35DE7C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641" y="609600"/>
            <a:ext cx="10493770" cy="5638800"/>
          </a:xfrm>
        </p:spPr>
      </p:pic>
    </p:spTree>
    <p:extLst>
      <p:ext uri="{BB962C8B-B14F-4D97-AF65-F5344CB8AC3E}">
        <p14:creationId xmlns:p14="http://schemas.microsoft.com/office/powerpoint/2010/main" val="693650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798C-F8D6-BE49-AEE8-38CAFD51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B66BF6-64DF-954A-B5F4-AE5F8FD64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671" y="609600"/>
            <a:ext cx="10840641" cy="5638800"/>
          </a:xfrm>
        </p:spPr>
      </p:pic>
    </p:spTree>
    <p:extLst>
      <p:ext uri="{BB962C8B-B14F-4D97-AF65-F5344CB8AC3E}">
        <p14:creationId xmlns:p14="http://schemas.microsoft.com/office/powerpoint/2010/main" val="101715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3DB7-F2BD-B547-8A78-ECDF7039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85A3BD-62C3-104F-9524-BF9EE9FD2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609600"/>
            <a:ext cx="10626327" cy="5837634"/>
          </a:xfrm>
        </p:spPr>
      </p:pic>
    </p:spTree>
    <p:extLst>
      <p:ext uri="{BB962C8B-B14F-4D97-AF65-F5344CB8AC3E}">
        <p14:creationId xmlns:p14="http://schemas.microsoft.com/office/powerpoint/2010/main" val="2628097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C699-6D99-A447-B355-61636A54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5842FA-9E01-8145-84CA-C1A77C98C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094" y="410766"/>
            <a:ext cx="10608469" cy="5837634"/>
          </a:xfrm>
        </p:spPr>
      </p:pic>
    </p:spTree>
    <p:extLst>
      <p:ext uri="{BB962C8B-B14F-4D97-AF65-F5344CB8AC3E}">
        <p14:creationId xmlns:p14="http://schemas.microsoft.com/office/powerpoint/2010/main" val="2477201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CD82-7561-AA4A-8B1F-57F73248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A05180-9D96-044A-A099-2ACADFFEB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531" y="446484"/>
            <a:ext cx="10912078" cy="5801916"/>
          </a:xfrm>
        </p:spPr>
      </p:pic>
    </p:spTree>
    <p:extLst>
      <p:ext uri="{BB962C8B-B14F-4D97-AF65-F5344CB8AC3E}">
        <p14:creationId xmlns:p14="http://schemas.microsoft.com/office/powerpoint/2010/main" val="168339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812B-B80E-E046-84F1-1DD92CE3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5630AE2-CA1A-D744-96D2-3F1AF14D5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813" y="609600"/>
            <a:ext cx="10715625" cy="5638800"/>
          </a:xfrm>
        </p:spPr>
      </p:pic>
    </p:spTree>
    <p:extLst>
      <p:ext uri="{BB962C8B-B14F-4D97-AF65-F5344CB8AC3E}">
        <p14:creationId xmlns:p14="http://schemas.microsoft.com/office/powerpoint/2010/main" val="81618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6DCF-4787-7B4D-9524-46727195C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89818D-BAF0-374B-A02D-7A8D184CD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672" y="609599"/>
            <a:ext cx="10090547" cy="5766197"/>
          </a:xfrm>
        </p:spPr>
      </p:pic>
    </p:spTree>
    <p:extLst>
      <p:ext uri="{BB962C8B-B14F-4D97-AF65-F5344CB8AC3E}">
        <p14:creationId xmlns:p14="http://schemas.microsoft.com/office/powerpoint/2010/main" val="224188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20DDD-D311-E54E-925D-4F4D0197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81B560-5A5A-B04C-A623-D382AF761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609600"/>
            <a:ext cx="10447734" cy="5638799"/>
          </a:xfrm>
        </p:spPr>
      </p:pic>
    </p:spTree>
    <p:extLst>
      <p:ext uri="{BB962C8B-B14F-4D97-AF65-F5344CB8AC3E}">
        <p14:creationId xmlns:p14="http://schemas.microsoft.com/office/powerpoint/2010/main" val="120284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F51E-9F5B-E046-99C9-BB69221B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740B68-0856-D94C-B838-B5039C42E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672" y="609600"/>
            <a:ext cx="10644187" cy="5638800"/>
          </a:xfrm>
        </p:spPr>
      </p:pic>
    </p:spTree>
    <p:extLst>
      <p:ext uri="{BB962C8B-B14F-4D97-AF65-F5344CB8AC3E}">
        <p14:creationId xmlns:p14="http://schemas.microsoft.com/office/powerpoint/2010/main" val="265227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C283-6E43-7142-80DE-217A16D2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5100DC-25D1-3843-8EAE-51D06B997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969" y="609600"/>
            <a:ext cx="10858500" cy="5638799"/>
          </a:xfrm>
        </p:spPr>
      </p:pic>
    </p:spTree>
    <p:extLst>
      <p:ext uri="{BB962C8B-B14F-4D97-AF65-F5344CB8AC3E}">
        <p14:creationId xmlns:p14="http://schemas.microsoft.com/office/powerpoint/2010/main" val="195191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EA05-815A-7E40-87F2-92CD8931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2DDA961-75AA-B648-B7E1-D308D65E6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110" y="609600"/>
            <a:ext cx="10172302" cy="5638800"/>
          </a:xfrm>
        </p:spPr>
      </p:pic>
    </p:spTree>
    <p:extLst>
      <p:ext uri="{BB962C8B-B14F-4D97-AF65-F5344CB8AC3E}">
        <p14:creationId xmlns:p14="http://schemas.microsoft.com/office/powerpoint/2010/main" val="274700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153BF-44C8-6C4B-A656-36F97A25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1AB817-72E7-7645-9482-1D944E0AA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094" y="609600"/>
            <a:ext cx="10161983" cy="5638800"/>
          </a:xfrm>
        </p:spPr>
      </p:pic>
    </p:spTree>
    <p:extLst>
      <p:ext uri="{BB962C8B-B14F-4D97-AF65-F5344CB8AC3E}">
        <p14:creationId xmlns:p14="http://schemas.microsoft.com/office/powerpoint/2010/main" val="1950826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lingaselvams5@gmail.com</dc:creator>
  <cp:lastModifiedBy>MATHI DEENA</cp:lastModifiedBy>
  <cp:revision>4</cp:revision>
  <dcterms:created xsi:type="dcterms:W3CDTF">2020-11-04T08:57:43Z</dcterms:created>
  <dcterms:modified xsi:type="dcterms:W3CDTF">2022-12-16T05:00:32Z</dcterms:modified>
</cp:coreProperties>
</file>